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80" autoAdjust="0"/>
    <p:restoredTop sz="94660"/>
  </p:normalViewPr>
  <p:slideViewPr>
    <p:cSldViewPr snapToGrid="0">
      <p:cViewPr varScale="1">
        <p:scale>
          <a:sx n="80" d="100"/>
          <a:sy n="80" d="100"/>
        </p:scale>
        <p:origin x="28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60526-482C-40EB-9DEF-4AB36B19DD66}" type="datetimeFigureOut">
              <a:rPr lang="en-GB" smtClean="0"/>
              <a:t>11/10/2018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15ECF-3552-47C8-88E0-B18C1ED3F1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0030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60526-482C-40EB-9DEF-4AB36B19DD66}" type="datetimeFigureOut">
              <a:rPr lang="en-GB" smtClean="0"/>
              <a:t>11/10/2018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15ECF-3552-47C8-88E0-B18C1ED3F1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18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60526-482C-40EB-9DEF-4AB36B19DD66}" type="datetimeFigureOut">
              <a:rPr lang="en-GB" smtClean="0"/>
              <a:t>11/10/2018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15ECF-3552-47C8-88E0-B18C1ED3F1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614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60526-482C-40EB-9DEF-4AB36B19DD66}" type="datetimeFigureOut">
              <a:rPr lang="en-GB" smtClean="0"/>
              <a:t>11/10/2018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15ECF-3552-47C8-88E0-B18C1ED3F1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1306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60526-482C-40EB-9DEF-4AB36B19DD66}" type="datetimeFigureOut">
              <a:rPr lang="en-GB" smtClean="0"/>
              <a:t>11/10/2018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15ECF-3552-47C8-88E0-B18C1ED3F1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093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60526-482C-40EB-9DEF-4AB36B19DD66}" type="datetimeFigureOut">
              <a:rPr lang="en-GB" smtClean="0"/>
              <a:t>11/10/2018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15ECF-3552-47C8-88E0-B18C1ED3F1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95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60526-482C-40EB-9DEF-4AB36B19DD66}" type="datetimeFigureOut">
              <a:rPr lang="en-GB" smtClean="0"/>
              <a:t>11/10/2018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15ECF-3552-47C8-88E0-B18C1ED3F1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343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60526-482C-40EB-9DEF-4AB36B19DD66}" type="datetimeFigureOut">
              <a:rPr lang="en-GB" smtClean="0"/>
              <a:t>11/10/2018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15ECF-3552-47C8-88E0-B18C1ED3F1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05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60526-482C-40EB-9DEF-4AB36B19DD66}" type="datetimeFigureOut">
              <a:rPr lang="en-GB" smtClean="0"/>
              <a:t>11/10/2018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15ECF-3552-47C8-88E0-B18C1ED3F1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639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60526-482C-40EB-9DEF-4AB36B19DD66}" type="datetimeFigureOut">
              <a:rPr lang="en-GB" smtClean="0"/>
              <a:t>11/10/2018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15ECF-3552-47C8-88E0-B18C1ED3F1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9295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60526-482C-40EB-9DEF-4AB36B19DD66}" type="datetimeFigureOut">
              <a:rPr lang="en-GB" smtClean="0"/>
              <a:t>11/10/2018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15ECF-3552-47C8-88E0-B18C1ED3F1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6041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60526-482C-40EB-9DEF-4AB36B19DD66}" type="datetimeFigureOut">
              <a:rPr lang="en-GB" smtClean="0"/>
              <a:t>11/10/2018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15ECF-3552-47C8-88E0-B18C1ED3F1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7283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89" y="645638"/>
            <a:ext cx="9150889" cy="6212362"/>
          </a:xfrm>
          <a:prstGeom prst="rect">
            <a:avLst/>
          </a:prstGeom>
        </p:spPr>
      </p:pic>
      <p:pic>
        <p:nvPicPr>
          <p:cNvPr id="5" name="Content Placeholder 9" descr="cupboard_drawing5.bmp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82" t="19729" b="7091"/>
          <a:stretch/>
        </p:blipFill>
        <p:spPr>
          <a:xfrm>
            <a:off x="4123428" y="1000665"/>
            <a:ext cx="4363536" cy="5182328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the dark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1915842"/>
            <a:ext cx="3916392" cy="29588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200"/>
              </a:spcAft>
              <a:defRPr/>
            </a:pPr>
            <a:r>
              <a:rPr lang="en-GB" dirty="0" smtClean="0"/>
              <a:t>On the shelves are some books. </a:t>
            </a:r>
          </a:p>
          <a:p>
            <a:pPr>
              <a:spcBef>
                <a:spcPts val="0"/>
              </a:spcBef>
              <a:spcAft>
                <a:spcPts val="1200"/>
              </a:spcAft>
              <a:defRPr/>
            </a:pPr>
            <a:r>
              <a:rPr lang="en-GB" dirty="0" smtClean="0"/>
              <a:t>The cat is in her basket looking at you.</a:t>
            </a:r>
          </a:p>
          <a:p>
            <a:pPr>
              <a:spcBef>
                <a:spcPts val="0"/>
              </a:spcBef>
              <a:spcAft>
                <a:spcPts val="1200"/>
              </a:spcAft>
              <a:defRPr/>
            </a:pPr>
            <a:r>
              <a:rPr lang="en-GB" dirty="0" smtClean="0"/>
              <a:t>You can see yourself in the mirror.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457200" y="931653"/>
            <a:ext cx="647843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defRPr/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Imagine you go into a cupboard under the stairs and close the door. There are no windows. The door is a very tight fit so no light can get in. </a:t>
            </a:r>
          </a:p>
        </p:txBody>
      </p:sp>
    </p:spTree>
    <p:extLst>
      <p:ext uri="{BB962C8B-B14F-4D97-AF65-F5344CB8AC3E}">
        <p14:creationId xmlns:p14="http://schemas.microsoft.com/office/powerpoint/2010/main" val="298807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the dark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2995588" y="822903"/>
            <a:ext cx="5804762" cy="25525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altLang="en-US" dirty="0"/>
              <a:t>You switch off the </a:t>
            </a:r>
            <a:r>
              <a:rPr lang="en-GB" altLang="en-US" dirty="0" smtClean="0"/>
              <a:t>light.</a:t>
            </a:r>
            <a:endParaRPr lang="en-GB" altLang="en-US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altLang="en-US" dirty="0" smtClean="0"/>
              <a:t>After ten minutes, what </a:t>
            </a:r>
            <a:r>
              <a:rPr lang="en-GB" altLang="en-US" dirty="0"/>
              <a:t>will you be able to see?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07886" y="2744844"/>
            <a:ext cx="8492464" cy="3377477"/>
            <a:chOff x="307886" y="2744844"/>
            <a:chExt cx="8492464" cy="3377477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07886" y="2744844"/>
              <a:ext cx="8492464" cy="3377477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965200" y="3616243"/>
              <a:ext cx="4813299" cy="54014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r>
                <a:rPr lang="en-GB" sz="1600" dirty="0">
                  <a:latin typeface="Verdana" panose="020B0604030504040204" pitchFamily="34" charset="0"/>
                  <a:ea typeface="Verdana" panose="020B0604030504040204" pitchFamily="34" charset="0"/>
                </a:rPr>
                <a:t>You can see everything, but it is very dim.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965200" y="4252905"/>
              <a:ext cx="4813299" cy="542638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>
                <a:lnSpc>
                  <a:spcPct val="114000"/>
                </a:lnSpc>
              </a:pPr>
              <a:r>
                <a:rPr lang="en-GB" sz="1600" dirty="0">
                  <a:latin typeface="Verdana" panose="020B0604030504040204" pitchFamily="34" charset="0"/>
                  <a:ea typeface="Verdana" panose="020B0604030504040204" pitchFamily="34" charset="0"/>
                </a:rPr>
                <a:t>You can only see the cat’s eyes. </a:t>
              </a:r>
              <a:endParaRPr lang="en-GB" sz="1600" dirty="0" smtClean="0"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>
                <a:lnSpc>
                  <a:spcPct val="114000"/>
                </a:lnSpc>
              </a:pPr>
              <a:r>
                <a:rPr lang="en-GB" sz="16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They </a:t>
              </a:r>
              <a:r>
                <a:rPr lang="en-GB" sz="1600" dirty="0">
                  <a:latin typeface="Verdana" panose="020B0604030504040204" pitchFamily="34" charset="0"/>
                  <a:ea typeface="Verdana" panose="020B0604030504040204" pitchFamily="34" charset="0"/>
                </a:rPr>
                <a:t>are shining.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965199" y="4903505"/>
              <a:ext cx="4813299" cy="54014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>
                <a:lnSpc>
                  <a:spcPct val="114000"/>
                </a:lnSpc>
              </a:pPr>
              <a:r>
                <a:rPr lang="en-GB" sz="1600" dirty="0">
                  <a:latin typeface="Verdana" panose="020B0604030504040204" pitchFamily="34" charset="0"/>
                  <a:ea typeface="Verdana" panose="020B0604030504040204" pitchFamily="34" charset="0"/>
                </a:rPr>
                <a:t>You can only see the mirror. </a:t>
              </a:r>
              <a:endParaRPr lang="en-GB" sz="1600" dirty="0" smtClean="0"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>
                <a:lnSpc>
                  <a:spcPct val="114000"/>
                </a:lnSpc>
              </a:pPr>
              <a:r>
                <a:rPr lang="en-GB" sz="16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It </a:t>
              </a:r>
              <a:r>
                <a:rPr lang="en-GB" sz="1600" dirty="0">
                  <a:latin typeface="Verdana" panose="020B0604030504040204" pitchFamily="34" charset="0"/>
                  <a:ea typeface="Verdana" panose="020B0604030504040204" pitchFamily="34" charset="0"/>
                </a:rPr>
                <a:t>is shining dimly.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965198" y="5558159"/>
              <a:ext cx="4813299" cy="54014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r>
                <a:rPr lang="en-GB" sz="1600" dirty="0">
                  <a:latin typeface="Verdana" panose="020B0604030504040204" pitchFamily="34" charset="0"/>
                  <a:ea typeface="Verdana" panose="020B0604030504040204" pitchFamily="34" charset="0"/>
                </a:rPr>
                <a:t>You can’t see anything at all.</a:t>
              </a:r>
            </a:p>
          </p:txBody>
        </p:sp>
      </p:grpSp>
      <p:pic>
        <p:nvPicPr>
          <p:cNvPr id="14" name="Content Placeholder 9" descr="cupboard_drawing5.bmp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82" t="19941" b="7091"/>
          <a:stretch/>
        </p:blipFill>
        <p:spPr>
          <a:xfrm>
            <a:off x="615772" y="716848"/>
            <a:ext cx="2379816" cy="2818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95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124</Words>
  <Application>Microsoft Office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6</cp:revision>
  <dcterms:created xsi:type="dcterms:W3CDTF">2018-10-10T11:04:11Z</dcterms:created>
  <dcterms:modified xsi:type="dcterms:W3CDTF">2018-10-11T09:52:54Z</dcterms:modified>
</cp:coreProperties>
</file>